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14F9-3FDF-7D4F-A1D8-2BFC5393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16605-1EFE-494A-9900-0E8EAA053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4414D-0337-4448-8823-E514EDDF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5F48B-7FC3-4847-AF45-F1EEDB47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50CA4-80E5-1F4E-8886-CBD1CFCD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6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DEFDC-0C36-0C49-B3D6-002D77D1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15129-DB3A-CD4B-9E64-D0B5D88AA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4EC-C8B0-FE4B-BF01-5B8EEF17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D25FE-1D40-3346-B6CF-DE308C49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3AAAE-C78B-C14A-B907-90BA3DF4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3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3FD84-AF51-0844-827E-B8965C546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2C59B-9E4D-2248-B5F4-C47100BC6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C9569-8CEB-8A47-8123-CB7515E9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E300F-9F4E-484D-973C-BE7FBAAB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AB81D-7C33-F34B-B3F5-96B1A008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8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32D8-AB2C-D347-AD83-8B8DACEC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427D-0BB3-1242-89E0-887A73B23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37436-2A56-4944-BE80-90959A1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A4D41-A559-0248-93F8-96729B16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C4DAD-E935-174C-ACF1-9451600E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2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6C69A-CF58-AA4B-A78F-77E63FE6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F9616-E997-BF4B-A9D1-FA6009BE8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3B3A3-0B93-FF4C-934C-16A86877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C3618-43A0-1549-A5B2-F4ACC8A8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9B81F-BA9E-AA4A-BD59-5669DA0A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0C76B-C6F5-4647-B3A7-69D2A659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C4D9-0223-0F4E-A4D3-F46249E13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9D238-814A-FF47-8866-15C7F1DA8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96EBA-44A8-264F-9032-83150F71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2464E-43E7-5E43-B03C-B5771A71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D66CD-4CB8-CB48-9C79-6F0C7EA0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3464-EB2E-D64E-87A7-D54EB6BC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72B61-747A-7945-9868-B6712D1A7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B8938-1ACB-4F43-82DF-C6B830178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56715-DCB2-B549-8645-0C9D7F50F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02BF49-16DD-A74E-9BFA-35E5A0A8F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E9B8D-9F3C-6249-ACD5-1E325BFE6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AA1EB3-9EA3-1E40-9497-6241B399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4D09F8-4830-3144-A3B8-A0C5B615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3ECB-1FDE-404F-B12A-C70313C7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1474BE-685D-7B49-925B-30AA74D5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92DB5-DCF9-2D49-94F7-A7AE120E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0D270-ABCB-0F46-905C-7743F346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13140-9A7C-F845-9289-1A04BFF2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48BB0-5612-B44E-89BF-C867BCEB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C2F5F-8050-C844-9C89-799E266E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D4A4-8290-9540-A76F-654151A3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7A6B-A78B-B542-AFB2-B6E3CD6A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85FAD-2985-7B42-B674-162177DB8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1BE08-F831-A640-BCB1-CA07E7A6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E42BE-555E-7741-998A-4466619C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4AA8B-DE95-6244-A865-C103B58F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7857-6307-1B4C-B4F8-B6FB0730F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51A95-9C6A-F24B-85D8-AF1C02A57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FAEEE-4C2E-BE48-80FA-B0B27076A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F3DF5-85B0-FA4B-9DF4-2D2869F5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E71F4-083B-C748-BDE6-D4F9AC0BE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FB662-B70A-8440-BC5D-8608E9F0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7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3CE22-8EB6-814B-BA6A-CF0C9EAF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B035A-D2B9-004A-A383-8B9F1927B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4A8BB-5034-4D47-8A69-06CEADBF8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3B72-B316-0142-B07B-1C09A603893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2F3F3-E1B3-8B49-9EC2-4E7DB9666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CFD4-27D9-0B41-BD05-71A62583F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429F-162B-C64C-8488-34AEEBB22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4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E57C-FCC1-C14D-914D-B56E2ABAE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Polynomials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90C94-5724-0E4F-9093-BFDB7426C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Grade 9 – Chapter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9DA6-510B-8E41-8936-6E9DA401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C584B-91E0-474B-9002-8338810A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Zero may be a zero of a polynomial.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Every linear polynomial has one and only one zero.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Zero of a polynomial is also called the root of the polynomial.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A non-zero constant polynomial has no zero.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Every real number is a zero of the zero polynomial.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A polynomial can have more than one zero.</a:t>
            </a:r>
          </a:p>
          <a:p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The maximum number of zeroes of a polynomial is equal to its degree.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4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64D5-CC03-3D44-8459-F9114325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>
                <a:solidFill>
                  <a:srgbClr val="222222"/>
                </a:solidFill>
                <a:effectLst/>
                <a:latin typeface="Roboto"/>
              </a:rPr>
              <a:t>Zeroes of a Polynomial:</a:t>
            </a:r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70903-73FD-AC48-BE63-ACBEB6D49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665"/>
            <a:ext cx="10515600" cy="4915210"/>
          </a:xfrm>
        </p:spPr>
        <p:txBody>
          <a:bodyPr>
            <a:normAutofit/>
          </a:bodyPr>
          <a:lstStyle/>
          <a:p>
            <a:r>
              <a:rPr lang="en-GB" b="1" i="0">
                <a:solidFill>
                  <a:srgbClr val="222222"/>
                </a:solidFill>
                <a:effectLst/>
                <a:latin typeface="Roboto"/>
              </a:rPr>
              <a:t>Zeroes of a Polynomial:</a:t>
            </a:r>
            <a:r>
              <a:rPr lang="en-GB" b="0" i="0">
                <a:solidFill>
                  <a:srgbClr val="222222"/>
                </a:solidFill>
                <a:effectLst/>
                <a:latin typeface="Roboto"/>
              </a:rPr>
              <a:t> Zeroes of a polynomial p(x) is a number a such that p(a) = 0.</a:t>
            </a:r>
            <a:endParaRPr lang="en-GB" b="0" i="0">
              <a:solidFill>
                <a:srgbClr val="4C4C4C"/>
              </a:solidFill>
              <a:effectLst/>
            </a:endParaRPr>
          </a:p>
          <a:p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If p(x) is a polynomial then the number ‘a’ will be the zero of the polynomial with p(a) = 0. We can find the zero of the polynomial by </a:t>
            </a:r>
            <a:r>
              <a:rPr lang="en-GB" b="1" i="0">
                <a:solidFill>
                  <a:srgbClr val="4C4C4C"/>
                </a:solidFill>
                <a:effectLst/>
                <a:latin typeface="Open Sans"/>
              </a:rPr>
              <a:t>equating it to zero</a:t>
            </a: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.</a:t>
            </a:r>
          </a:p>
          <a:p>
            <a:endParaRPr lang="en-GB" i="0">
              <a:solidFill>
                <a:srgbClr val="4C4C4C"/>
              </a:solidFill>
              <a:effectLst/>
              <a:latin typeface="Open Sans"/>
            </a:endParaRPr>
          </a:p>
          <a:p>
            <a:endParaRPr lang="en-GB" i="0">
              <a:solidFill>
                <a:srgbClr val="4C4C4C"/>
              </a:solidFill>
              <a:effectLst/>
              <a:latin typeface="Open Sans"/>
            </a:endParaRPr>
          </a:p>
          <a:p>
            <a:endParaRPr lang="en-GB" b="0" i="0">
              <a:solidFill>
                <a:srgbClr val="222222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5094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41393-7895-C546-8390-26E6E3F7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870"/>
            <a:ext cx="10515600" cy="5212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>
                <a:solidFill>
                  <a:srgbClr val="000000"/>
                </a:solidFill>
                <a:effectLst/>
              </a:rPr>
              <a:t>Example: 1</a:t>
            </a:r>
            <a:endParaRPr lang="en-GB" b="0">
              <a:solidFill>
                <a:srgbClr val="4C4C4C"/>
              </a:solidFill>
              <a:effectLst/>
            </a:endParaRP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Given polynomial is p(x) = x - 4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To find the zero of the polynomial we will equate it to zero.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                x - 4 = 0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                      x = 4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p(4) = x – 4 = 4 – 4 = 0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This shows that if we place 4 in place of x, we got the value of the polynomial as zero. So 4 is the zero of this polynomial. And also we are getting the value 4 by equating the polynomial by 0.</a:t>
            </a:r>
          </a:p>
          <a:p>
            <a:pPr marL="0" indent="0">
              <a:buNone/>
            </a:pPr>
            <a:r>
              <a:rPr lang="en-GB" i="0">
                <a:solidFill>
                  <a:srgbClr val="4C4C4C"/>
                </a:solidFill>
                <a:effectLst/>
                <a:latin typeface="Open Sans"/>
              </a:rPr>
              <a:t>So 4 is the zero of the polynomial or root of the polynomial.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7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E895277-09C4-074A-BA68-29535A121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2" y="500990"/>
            <a:ext cx="9182515" cy="606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1AF9C63-D91B-B041-958B-4942A8770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3" y="195080"/>
            <a:ext cx="7981845" cy="64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1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0BFB165-A45A-194B-9EF5-2C69569407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1" y="166996"/>
            <a:ext cx="9098107" cy="220806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AE4310EB-026E-1D42-9551-11D19A10B3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1" y="2159144"/>
            <a:ext cx="6555798" cy="1269856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10965ED8-80B9-2644-9AA2-589EF40EA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600081" cy="126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ED3FEE7-E5DA-1F48-823E-CDF41AD9A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6" y="0"/>
            <a:ext cx="5619744" cy="435133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67179D9-76BF-1E49-9202-0796951AB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45" y="0"/>
            <a:ext cx="515302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6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4CA2264-FD57-F34D-B419-85EAEBAE6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86" y="469663"/>
            <a:ext cx="63055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5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887B63E1-1841-6747-BB73-A643AAB70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15" y="200336"/>
            <a:ext cx="9259042" cy="597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0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Polynomials</vt:lpstr>
      <vt:lpstr>Zeroes of a Polynomial: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Unknown User</dc:creator>
  <cp:lastModifiedBy>Unknown User</cp:lastModifiedBy>
  <cp:revision>2</cp:revision>
  <dcterms:created xsi:type="dcterms:W3CDTF">2020-06-28T13:01:38Z</dcterms:created>
  <dcterms:modified xsi:type="dcterms:W3CDTF">2020-06-29T05:02:25Z</dcterms:modified>
</cp:coreProperties>
</file>